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004" y="-7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7D655-ED8A-433D-A9E6-818866A663CC}" type="datetimeFigureOut">
              <a:rPr lang="en-IN" smtClean="0"/>
              <a:t>02-05-2023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0858-519F-454F-B0B2-EE21D93B3D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029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20858-519F-454F-B0B2-EE21D93B3D6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5866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9692"/>
            <a:ext cx="7772400" cy="3556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143000"/>
            <a:ext cx="7772400" cy="2087563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90636"/>
            <a:ext cx="7772400" cy="943239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Oval 6"/>
          <p:cNvSpPr/>
          <p:nvPr/>
        </p:nvSpPr>
        <p:spPr>
          <a:xfrm>
            <a:off x="4495800" y="3270250"/>
            <a:ext cx="84772" cy="7064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270250"/>
            <a:ext cx="84772" cy="7064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270250"/>
            <a:ext cx="84772" cy="7064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333500"/>
            <a:ext cx="4041648" cy="3771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4040188" cy="5080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333500"/>
            <a:ext cx="4041775" cy="5080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844040"/>
            <a:ext cx="4041648" cy="3261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844041"/>
            <a:ext cx="4041648" cy="32609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15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22250"/>
            <a:ext cx="3008313" cy="17462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27542"/>
            <a:ext cx="4995863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2032000"/>
            <a:ext cx="3008313" cy="3073136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90500"/>
            <a:ext cx="5711824" cy="7461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952500"/>
            <a:ext cx="6054724" cy="378420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841875"/>
            <a:ext cx="5711824" cy="4445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543279" y="5347761"/>
            <a:ext cx="561975" cy="304271"/>
          </a:xfr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6134" y="4225652"/>
            <a:ext cx="561975" cy="304271"/>
          </a:xfrm>
          <a:prstGeom prst="rect">
            <a:avLst/>
          </a:prstGeom>
        </p:spPr>
        <p:txBody>
          <a:bodyPr/>
          <a:lstStyle/>
          <a:p>
            <a:fld id="{1F563CA8-4810-4E2A-AE38-83B1BA47CFA9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6134" y="4225652"/>
            <a:ext cx="561975" cy="304271"/>
          </a:xfrm>
          <a:prstGeom prst="rect">
            <a:avLst/>
          </a:prstGeom>
        </p:spPr>
        <p:txBody>
          <a:bodyPr/>
          <a:lstStyle/>
          <a:p>
            <a:fld id="{1F563CA8-4810-4E2A-AE38-83B1BA47CFA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926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340"/>
            <a:ext cx="8229600" cy="368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8447668" y="5451153"/>
            <a:ext cx="84772" cy="7064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 rot="16200000">
            <a:off x="-304208" y="1180228"/>
            <a:ext cx="10246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1200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drpi.spds.world</a:t>
            </a:r>
            <a:endParaRPr lang="en-IN" sz="900" b="1" kern="1200" dirty="0" smtClean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3279" y="5331173"/>
            <a:ext cx="561975" cy="304271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4F779BF1-1EE3-4A3B-82D9-FF8FEC08FE45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6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67544" y="5296959"/>
            <a:ext cx="7848872" cy="30427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IN" smtClean="0"/>
              <a:t>Ref: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5" y="-4616"/>
            <a:ext cx="1459772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36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mMSXOQVQs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Abstract Title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3215941" y="106205"/>
            <a:ext cx="5832648" cy="329320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Note: </a:t>
            </a:r>
            <a:r>
              <a:rPr lang="en-US" b="1" dirty="0" smtClean="0">
                <a:solidFill>
                  <a:srgbClr val="FF0000"/>
                </a:solidFill>
              </a:rPr>
              <a:t>Do not </a:t>
            </a:r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dirty="0" smtClean="0">
                <a:solidFill>
                  <a:srgbClr val="FF0000"/>
                </a:solidFill>
              </a:rPr>
              <a:t>rite or Speak </a:t>
            </a:r>
            <a:r>
              <a:rPr lang="en-US" b="1" dirty="0" smtClean="0"/>
              <a:t>anywhere in the presentation,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smtClean="0"/>
              <a:t>Your Name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smtClean="0"/>
              <a:t>Your Guide/mentor/co-author name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smtClean="0"/>
              <a:t>Your Institute/affiliation name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smtClean="0"/>
              <a:t>Any acknowledgements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/>
              <a:t>To </a:t>
            </a:r>
            <a:r>
              <a:rPr lang="en-US" sz="1200" b="1" dirty="0" smtClean="0"/>
              <a:t>record video presentation </a:t>
            </a:r>
            <a:r>
              <a:rPr lang="en-US" sz="1200" dirty="0" smtClean="0"/>
              <a:t>using FREE Zoom meeting account refer to online tutorial on the </a:t>
            </a:r>
            <a:r>
              <a:rPr lang="en-US" sz="1200" dirty="0"/>
              <a:t>following link: </a:t>
            </a:r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www.youtube.com/watch?v=WmMSXOQVQs4</a:t>
            </a:r>
            <a:endParaRPr lang="en-US" sz="1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/>
              <a:t>You can add extra slides as required. To add Page# to new slides: Click on Insert-&gt;Header &amp; Footer-&gt;(select ‘Slide number’)-&gt;apply to all pages.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You must use this template only to prepare your presentation for </a:t>
            </a:r>
            <a:r>
              <a:rPr lang="en-US" sz="1200" b="1" dirty="0"/>
              <a:t>DRPI 2021 – </a:t>
            </a:r>
            <a:r>
              <a:rPr lang="en-US" sz="1200" b="1" dirty="0" smtClean="0"/>
              <a:t>Online</a:t>
            </a:r>
            <a:endParaRPr lang="en-US" sz="1200" dirty="0" smtClean="0"/>
          </a:p>
          <a:p>
            <a:endParaRPr lang="en-US" sz="1400" dirty="0" smtClean="0"/>
          </a:p>
          <a:p>
            <a:r>
              <a:rPr lang="en-US" sz="1400" dirty="0" smtClean="0"/>
              <a:t>(</a:t>
            </a:r>
            <a:r>
              <a:rPr lang="en-US" sz="1400" i="1" dirty="0" smtClean="0">
                <a:solidFill>
                  <a:srgbClr val="FF0000"/>
                </a:solidFill>
              </a:rPr>
              <a:t>delete this note from your final presentation</a:t>
            </a:r>
            <a:r>
              <a:rPr lang="en-US" sz="1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33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66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576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&amp; Results - 1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74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&amp; Results - </a:t>
            </a:r>
            <a:r>
              <a:rPr lang="en-US" dirty="0" smtClean="0"/>
              <a:t>2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dirty="0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124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&amp; Results - </a:t>
            </a:r>
            <a:r>
              <a:rPr lang="en-US" dirty="0" smtClean="0"/>
              <a:t>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0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&amp; Results - </a:t>
            </a:r>
            <a:r>
              <a:rPr lang="en-US" dirty="0" smtClean="0"/>
              <a:t>4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89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&amp; Results - 5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069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Summary/Conclusion/Future Prospects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Ref: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17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127</TotalTime>
  <Words>149</Words>
  <Application>Microsoft Office PowerPoint</Application>
  <PresentationFormat>On-screen Show (16:10)</PresentationFormat>
  <Paragraphs>29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Executive</vt:lpstr>
      <vt:lpstr>Abstract Title</vt:lpstr>
      <vt:lpstr>Introduction</vt:lpstr>
      <vt:lpstr>Objectives</vt:lpstr>
      <vt:lpstr>Methods &amp; Results - 1</vt:lpstr>
      <vt:lpstr>Methods &amp; Results - 2</vt:lpstr>
      <vt:lpstr>Methods &amp; Results - 3</vt:lpstr>
      <vt:lpstr>Methods &amp; Results - 4</vt:lpstr>
      <vt:lpstr>Methods &amp; Results - 5</vt:lpstr>
      <vt:lpstr>Summary/Conclusion/Future Prospects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Tarun Soni</dc:creator>
  <cp:lastModifiedBy>Tarun</cp:lastModifiedBy>
  <cp:revision>22</cp:revision>
  <dcterms:created xsi:type="dcterms:W3CDTF">2021-06-12T21:39:31Z</dcterms:created>
  <dcterms:modified xsi:type="dcterms:W3CDTF">2023-05-02T17:24:51Z</dcterms:modified>
</cp:coreProperties>
</file>